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324" r:id="rId3"/>
    <p:sldId id="323" r:id="rId4"/>
    <p:sldId id="322" r:id="rId5"/>
    <p:sldId id="321" r:id="rId6"/>
    <p:sldId id="320" r:id="rId7"/>
    <p:sldId id="318" r:id="rId8"/>
    <p:sldId id="319" r:id="rId9"/>
    <p:sldId id="317" r:id="rId10"/>
    <p:sldId id="316" r:id="rId11"/>
    <p:sldId id="315" r:id="rId12"/>
    <p:sldId id="314" r:id="rId13"/>
    <p:sldId id="312" r:id="rId14"/>
    <p:sldId id="325" r:id="rId15"/>
    <p:sldId id="313" r:id="rId16"/>
    <p:sldId id="326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329" r:id="rId32"/>
    <p:sldId id="328" r:id="rId33"/>
    <p:sldId id="296" r:id="rId34"/>
    <p:sldId id="330" r:id="rId35"/>
    <p:sldId id="294" r:id="rId36"/>
    <p:sldId id="295" r:id="rId37"/>
    <p:sldId id="331" r:id="rId38"/>
    <p:sldId id="299" r:id="rId39"/>
    <p:sldId id="301" r:id="rId40"/>
    <p:sldId id="300" r:id="rId41"/>
    <p:sldId id="307" r:id="rId42"/>
    <p:sldId id="297" r:id="rId43"/>
    <p:sldId id="333" r:id="rId44"/>
    <p:sldId id="298" r:id="rId45"/>
    <p:sldId id="304" r:id="rId46"/>
    <p:sldId id="305" r:id="rId47"/>
    <p:sldId id="306" r:id="rId48"/>
    <p:sldId id="336" r:id="rId49"/>
    <p:sldId id="338" r:id="rId50"/>
    <p:sldId id="308" r:id="rId51"/>
    <p:sldId id="309" r:id="rId52"/>
    <p:sldId id="327" r:id="rId53"/>
    <p:sldId id="310" r:id="rId54"/>
    <p:sldId id="311" r:id="rId55"/>
    <p:sldId id="335" r:id="rId56"/>
    <p:sldId id="334" r:id="rId57"/>
  </p:sldIdLst>
  <p:sldSz cx="12192000" cy="6858000"/>
  <p:notesSz cx="6858000" cy="9144000"/>
  <p:defaultTextStyle>
    <a:defPPr>
      <a:defRPr lang="es-EC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702"/>
  </p:normalViewPr>
  <p:slideViewPr>
    <p:cSldViewPr snapToGrid="0">
      <p:cViewPr varScale="1">
        <p:scale>
          <a:sx n="65" d="100"/>
          <a:sy n="65" d="100"/>
        </p:scale>
        <p:origin x="90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MX"/>
              <a:t>Haz clic para modificar el estilo de título del patrón</a:t>
            </a:r>
            <a:endParaRPr lang="es-EC"/>
          </a:p>
        </p:txBody>
      </p:sp>
      <p:sp>
        <p:nvSpPr>
          <p:cNvPr id="3" name="Subtítulo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MX"/>
              <a:t>Haz clic para editar el estilo de subtítulo del patrón</a:t>
            </a:r>
            <a:endParaRPr lang="es-EC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EC"/>
          </a:p>
        </p:txBody>
      </p:sp>
      <p:sp>
        <p:nvSpPr>
          <p:cNvPr id="3" name="Marcador de contenido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C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MX"/>
              <a:t>Haz clic para modificar el estilo de título del patrón</a:t>
            </a:r>
            <a:endParaRPr lang="es-EC"/>
          </a:p>
        </p:txBody>
      </p:sp>
      <p:sp>
        <p:nvSpPr>
          <p:cNvPr id="3" name="Marcador de texto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EC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C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C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MX"/>
              <a:t>Haz clic para modificar el estilo de título del patrón</a:t>
            </a:r>
            <a:endParaRPr lang="es-EC"/>
          </a:p>
        </p:txBody>
      </p:sp>
      <p:sp>
        <p:nvSpPr>
          <p:cNvPr id="3" name="Marcador de texto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C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C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EC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MX"/>
              <a:t>Haz clic para modificar el estilo de título del patrón</a:t>
            </a:r>
            <a:endParaRPr lang="es-EC"/>
          </a:p>
        </p:txBody>
      </p:sp>
      <p:sp>
        <p:nvSpPr>
          <p:cNvPr id="3" name="Marcador de contenido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C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MX"/>
              <a:t>Haz clic para modificar el estilo de título del patrón</a:t>
            </a:r>
            <a:endParaRPr lang="es-EC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C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  <a:endParaRPr lang="es-EC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C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 hasCustomPrompt="1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MX"/>
              <a:t>Haz clic para modificar el estilo de título del patrón</a:t>
            </a:r>
            <a:endParaRPr lang="es-EC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C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MX"/>
              <a:t>Haz clic para modificar el estilo de título del patrón</a:t>
            </a:r>
            <a:endParaRPr lang="es-EC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EC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FF8DA5-0B39-BC4B-8543-3C9A0BC4AB04}" type="datetimeFigureOut">
              <a:rPr lang="es-EC" smtClean="0"/>
              <a:t>21/8/2025</a:t>
            </a:fld>
            <a:endParaRPr lang="es-EC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C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DE6B02-C9F0-9B49-8852-F521489508EA}" type="slidenum">
              <a:rPr lang="es-EC" smtClean="0"/>
              <a:t>‹Nº›</a:t>
            </a:fld>
            <a:endParaRPr lang="es-EC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C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"/>
            <a:ext cx="12192000" cy="685736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0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"/>
            <a:ext cx="12192000" cy="685736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"/>
            <a:ext cx="12192000" cy="685736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"/>
            <a:ext cx="12192000" cy="685736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"/>
            <a:ext cx="12192000" cy="685736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0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5" name="Imagen 4" descr="OBRAS 2023 2024-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9" name="Marcador de contenido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contenido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8" name="Marcador de contenido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9" name="Marcador de contenido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9" name="Marcador de contenido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9" name="Marcador de contenido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OBRAS 2023 2024-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9" name="Marcador de contenido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5" name="Imagen 4" descr="NOBOA PRESIDENTE copy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25" y="0"/>
            <a:ext cx="984631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1268095"/>
            <a:ext cx="12192000" cy="8126095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DIAPOSITIVAS FINAL-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TAXI SIN CUPOS copy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635" cy="6858635"/>
          </a:xfrm>
          <a:prstGeom prst="rect">
            <a:avLst/>
          </a:prstGeo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0"/>
            <a:ext cx="10515600" cy="6915206"/>
          </a:xfrm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5" name="Imagen 4" descr="TEOFILO BUCARAM copy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" y="0"/>
            <a:ext cx="12188190" cy="6857365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altLang="en-US"/>
          </a:p>
        </p:txBody>
      </p:sp>
      <p:pic>
        <p:nvPicPr>
          <p:cNvPr id="4" name="Imagen 3" descr="asfaltado acacias copy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11455"/>
            <a:ext cx="12192635" cy="914463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0</Words>
  <Application>Microsoft Office PowerPoint</Application>
  <PresentationFormat>Panorámica</PresentationFormat>
  <Paragraphs>0</Paragraphs>
  <Slides>56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56</vt:i4>
      </vt:variant>
    </vt:vector>
  </HeadingPairs>
  <TitlesOfParts>
    <vt:vector size="60" baseType="lpstr">
      <vt:lpstr>Arial</vt:lpstr>
      <vt:lpstr>Calibri</vt:lpstr>
      <vt:lpstr>Calibri Light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David Estevez</dc:creator>
  <cp:lastModifiedBy>User</cp:lastModifiedBy>
  <cp:revision>7</cp:revision>
  <dcterms:created xsi:type="dcterms:W3CDTF">2025-07-08T03:51:00Z</dcterms:created>
  <dcterms:modified xsi:type="dcterms:W3CDTF">2025-08-21T16:54:27Z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F958D6B183254367BAB67B161B7FC5DB_12</vt:lpwstr>
  </property>
  <property fmtid="{D5CDD505-2E9C-101B-9397-08002B2CF9AE}" pid="3" name="KSOProductBuildVer">
    <vt:lpwstr>3082-12.2.0.21931</vt:lpwstr>
  </property>
</Properties>
</file>